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8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0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2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4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Brug bij zonsopgang">
            <a:extLst>
              <a:ext uri="{FF2B5EF4-FFF2-40B4-BE49-F238E27FC236}">
                <a16:creationId xmlns:a16="http://schemas.microsoft.com/office/drawing/2014/main" id="{A82B6966-038A-4C4B-93D4-B5FC90CF1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" b="13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E59068-8CCB-46A4-BA90-84290B98A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r>
              <a:rPr lang="nl-NL" sz="6000" dirty="0">
                <a:solidFill>
                  <a:srgbClr val="FFFFFF"/>
                </a:solidFill>
              </a:rPr>
              <a:t>Les 4 – Solliciteren!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86E9C6-A6B6-4E46-8624-FCE6C8546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4371" y="3500156"/>
            <a:ext cx="6131858" cy="1967194"/>
          </a:xfrm>
        </p:spPr>
        <p:txBody>
          <a:bodyPr anchor="t">
            <a:normAutofit/>
          </a:bodyPr>
          <a:lstStyle/>
          <a:p>
            <a:r>
              <a:rPr lang="nl-NL" sz="1600" dirty="0">
                <a:solidFill>
                  <a:srgbClr val="FFFFFF"/>
                </a:solidFill>
              </a:rPr>
              <a:t>Kwaliteiten</a:t>
            </a:r>
          </a:p>
          <a:p>
            <a:r>
              <a:rPr lang="nl-NL" sz="1600" dirty="0">
                <a:solidFill>
                  <a:srgbClr val="FFFFFF"/>
                </a:solidFill>
              </a:rPr>
              <a:t>Sollicitatiebrief</a:t>
            </a:r>
          </a:p>
        </p:txBody>
      </p:sp>
    </p:spTree>
    <p:extLst>
      <p:ext uri="{BB962C8B-B14F-4D97-AF65-F5344CB8AC3E}">
        <p14:creationId xmlns:p14="http://schemas.microsoft.com/office/powerpoint/2010/main" val="31750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8C00E-7AD3-463C-A916-6F190FFF8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>
                <a:effectLst/>
                <a:latin typeface="Google Sans"/>
              </a:rPr>
              <a:t>Curriculum vitae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D5220F-BBE2-4444-BA3B-8F3F80665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Letterlijk: Levensbeschrijving</a:t>
            </a:r>
          </a:p>
          <a:p>
            <a:endParaRPr lang="nl-NL" dirty="0"/>
          </a:p>
          <a:p>
            <a:pPr algn="l">
              <a:buFont typeface="+mj-lt"/>
              <a:buAutoNum type="arabicPeriod"/>
            </a:pPr>
            <a:r>
              <a:rPr lang="nl-NL" b="0" i="0" dirty="0">
                <a:effectLst/>
                <a:latin typeface="Trebuchet MS" panose="020B0603020202020204" pitchFamily="34" charset="0"/>
              </a:rPr>
              <a:t>Persoonsgegevens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effectLst/>
                <a:latin typeface="Trebuchet MS" panose="020B0603020202020204" pitchFamily="34" charset="0"/>
              </a:rPr>
              <a:t>Opleidingen en cursussen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effectLst/>
                <a:latin typeface="Trebuchet MS" panose="020B0603020202020204" pitchFamily="34" charset="0"/>
              </a:rPr>
              <a:t>Werkervaring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effectLst/>
                <a:latin typeface="Trebuchet MS" panose="020B0603020202020204" pitchFamily="34" charset="0"/>
              </a:rPr>
              <a:t>Overige informatie</a:t>
            </a:r>
          </a:p>
          <a:p>
            <a:endParaRPr lang="nl-NL" dirty="0"/>
          </a:p>
          <a:p>
            <a:r>
              <a:rPr lang="nl-NL" dirty="0"/>
              <a:t>Foto toevoegen, zo weten ze wie je bent!</a:t>
            </a:r>
          </a:p>
        </p:txBody>
      </p:sp>
    </p:spTree>
    <p:extLst>
      <p:ext uri="{BB962C8B-B14F-4D97-AF65-F5344CB8AC3E}">
        <p14:creationId xmlns:p14="http://schemas.microsoft.com/office/powerpoint/2010/main" val="25717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BA1D20-4213-4A24-9BF4-6BB4C13F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Curriculum vitae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V maken (2022) | Snel &amp;amp; Gemakkelijk een Goed CV Opstellen">
            <a:extLst>
              <a:ext uri="{FF2B5EF4-FFF2-40B4-BE49-F238E27FC236}">
                <a16:creationId xmlns:a16="http://schemas.microsoft.com/office/drawing/2014/main" id="{7C75C5A1-97F4-458D-9384-3188974D5B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7" y="-17819"/>
            <a:ext cx="6700280" cy="68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0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E4D22-6A74-4386-955F-8A097DF00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D3601C-199B-4985-9989-D1F9602F4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Kies een vacature</a:t>
            </a:r>
          </a:p>
          <a:p>
            <a:r>
              <a:rPr lang="nl-NL" sz="3200" dirty="0"/>
              <a:t>Deze mag je zelf zoeken op internet, of je pakt er een van je docent.</a:t>
            </a:r>
          </a:p>
          <a:p>
            <a:r>
              <a:rPr lang="nl-NL" sz="3200" dirty="0"/>
              <a:t>Schrijf een sollicitatiebrief en voeg daar je CV aan toe.</a:t>
            </a:r>
          </a:p>
          <a:p>
            <a:r>
              <a:rPr lang="nl-NL" sz="3200" dirty="0"/>
              <a:t>Extra filmpje met uitleg staat op Wikiwijs!</a:t>
            </a:r>
          </a:p>
          <a:p>
            <a:r>
              <a:rPr lang="nl-NL" sz="3200" dirty="0"/>
              <a:t>Zowel de sollicitatiebrief als het CV tellen mee voor de eindbeoordeling.</a:t>
            </a:r>
          </a:p>
        </p:txBody>
      </p:sp>
    </p:spTree>
    <p:extLst>
      <p:ext uri="{BB962C8B-B14F-4D97-AF65-F5344CB8AC3E}">
        <p14:creationId xmlns:p14="http://schemas.microsoft.com/office/powerpoint/2010/main" val="13505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F8563-D312-4EF2-88AD-4CCDEA7D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4FD1CC-9648-452F-9CEF-8FBB9191F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nl-NL" sz="3200" dirty="0"/>
              <a:t>Was het moeilijk om feedback te geven/ontvangen, waarom?</a:t>
            </a:r>
          </a:p>
          <a:p>
            <a:r>
              <a:rPr lang="nl-NL" sz="3200" dirty="0"/>
              <a:t>Hoe was het om een sterkte-zwakte analyse te maken?</a:t>
            </a:r>
          </a:p>
          <a:p>
            <a:r>
              <a:rPr lang="nl-NL" sz="3200" dirty="0"/>
              <a:t>Hoe ging de samenwerking?</a:t>
            </a:r>
          </a:p>
          <a:p>
            <a:r>
              <a:rPr lang="nl-NL" sz="3200" dirty="0"/>
              <a:t>Op welke manier heb je je CV gemaakt?</a:t>
            </a:r>
          </a:p>
          <a:p>
            <a:r>
              <a:rPr lang="nl-NL" sz="3200" dirty="0"/>
              <a:t>Wat is belangrijk bij het opstellen van een sollicitatiebrief?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609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E132-99C0-43B9-A264-A79ED300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53" y="338193"/>
            <a:ext cx="4959603" cy="1642969"/>
          </a:xfrm>
        </p:spPr>
        <p:txBody>
          <a:bodyPr anchor="b">
            <a:normAutofit/>
          </a:bodyPr>
          <a:lstStyle/>
          <a:p>
            <a:r>
              <a:rPr lang="nl-NL" sz="4000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B3918F-14E6-4511-A003-FE343C22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80185"/>
            <a:ext cx="4959603" cy="3522569"/>
          </a:xfrm>
        </p:spPr>
        <p:txBody>
          <a:bodyPr anchor="t">
            <a:normAutofit lnSpcReduction="10000"/>
          </a:bodyPr>
          <a:lstStyle/>
          <a:p>
            <a:r>
              <a:rPr lang="nl-NL" dirty="0"/>
              <a:t>Volgende keer: Op basis van sollicitatiebrief worden jullie uitgenodigd voor een sollicitatiegesprek! </a:t>
            </a:r>
          </a:p>
          <a:p>
            <a:r>
              <a:rPr lang="nl-NL" dirty="0"/>
              <a:t>Bestudeer het bedrijf waar je je sollicitatiebrief naartoe stuurt dus goed, volgende les moet je hier namelijk op sollicitatiegesprek!</a:t>
            </a:r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5E7EEC-44C6-407C-B836-6CE1268C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727" y="1376178"/>
            <a:ext cx="6173902" cy="4105644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shop solliciteren voor jongeren - Rond Haaksbergen">
            <a:extLst>
              <a:ext uri="{FF2B5EF4-FFF2-40B4-BE49-F238E27FC236}">
                <a16:creationId xmlns:a16="http://schemas.microsoft.com/office/drawing/2014/main" id="{00921959-A702-4AE2-82DF-C4CE58696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8" r="17264" b="2"/>
          <a:stretch/>
        </p:blipFill>
        <p:spPr bwMode="auto">
          <a:xfrm>
            <a:off x="-1" y="1"/>
            <a:ext cx="5295331" cy="68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C12A06-8887-4776-845B-807471F7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Planning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4BC001-996F-444F-93D0-CCC1C408D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r>
              <a:rPr lang="nl-NL" sz="2800" dirty="0"/>
              <a:t>Terugblik</a:t>
            </a:r>
          </a:p>
          <a:p>
            <a:r>
              <a:rPr lang="nl-NL" sz="2800" dirty="0"/>
              <a:t>Leerdoelen</a:t>
            </a:r>
          </a:p>
          <a:p>
            <a:r>
              <a:rPr lang="nl-NL" sz="2800" dirty="0"/>
              <a:t>Kwaliteitenspel</a:t>
            </a:r>
          </a:p>
          <a:p>
            <a:r>
              <a:rPr lang="nl-NL" sz="2800" dirty="0"/>
              <a:t>Bespreken kwaliteitenspel</a:t>
            </a:r>
          </a:p>
          <a:p>
            <a:r>
              <a:rPr lang="nl-NL" sz="2800" dirty="0"/>
              <a:t>CV + Sollicitatiebrief</a:t>
            </a:r>
          </a:p>
          <a:p>
            <a:r>
              <a:rPr lang="nl-NL" sz="2800" dirty="0"/>
              <a:t>Afsluiting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246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5681F-3FCA-46BE-82FC-D504744D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/>
          </a:bodyPr>
          <a:lstStyle/>
          <a:p>
            <a:r>
              <a:rPr lang="nl-NL" dirty="0"/>
              <a:t>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0698B-5933-43D2-BC1D-4D44FD7F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663" y="1857153"/>
            <a:ext cx="5009643" cy="41305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nl-NL" dirty="0"/>
              <a:t>Wat heb je geleerd van de gastspreker?</a:t>
            </a:r>
          </a:p>
          <a:p>
            <a:pPr>
              <a:lnSpc>
                <a:spcPct val="140000"/>
              </a:lnSpc>
            </a:pPr>
            <a:r>
              <a:rPr lang="nl-NL" dirty="0"/>
              <a:t>Heb je antwoord gehad op al je vragen?</a:t>
            </a:r>
          </a:p>
          <a:p>
            <a:pPr>
              <a:lnSpc>
                <a:spcPct val="140000"/>
              </a:lnSpc>
            </a:pPr>
            <a:r>
              <a:rPr lang="nl-NL" dirty="0"/>
              <a:t>Heb je een idee van banen/opleidingen die interessant zijn voor je?</a:t>
            </a:r>
          </a:p>
          <a:p>
            <a:pPr>
              <a:lnSpc>
                <a:spcPct val="140000"/>
              </a:lnSpc>
            </a:pPr>
            <a:endParaRPr lang="nl-NL" dirty="0"/>
          </a:p>
          <a:p>
            <a:pPr>
              <a:lnSpc>
                <a:spcPct val="140000"/>
              </a:lnSpc>
            </a:pPr>
            <a:r>
              <a:rPr lang="nl-NL" dirty="0"/>
              <a:t>Maar nu..</a:t>
            </a:r>
          </a:p>
          <a:p>
            <a:pPr>
              <a:lnSpc>
                <a:spcPct val="140000"/>
              </a:lnSpc>
            </a:pPr>
            <a:r>
              <a:rPr lang="nl-NL" dirty="0"/>
              <a:t>Hoe kom je daar?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A59601-8E9B-4A6C-B995-7B631B06D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80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4B6ECB93-D7FF-4F09-A8ED-D4588EE7C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DC6A9A-3907-4606-9940-7D2A68EC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08978-A1DE-43E9-8F40-63E6287C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76856"/>
            <a:ext cx="5015484" cy="4581143"/>
          </a:xfrm>
        </p:spPr>
        <p:txBody>
          <a:bodyPr anchor="ctr">
            <a:noAutofit/>
          </a:bodyPr>
          <a:lstStyle/>
          <a:p>
            <a:r>
              <a:rPr lang="nl-NL" dirty="0"/>
              <a:t>Aan het einde van de les kan je:</a:t>
            </a:r>
          </a:p>
          <a:p>
            <a:r>
              <a:rPr lang="nl-NL" dirty="0"/>
              <a:t>Feedback geven en ontvangen</a:t>
            </a:r>
          </a:p>
          <a:p>
            <a:r>
              <a:rPr lang="nl-NL" dirty="0"/>
              <a:t>Een eigen sterkte-zwakte analyse maken</a:t>
            </a:r>
          </a:p>
          <a:p>
            <a:r>
              <a:rPr lang="nl-NL" dirty="0"/>
              <a:t>Samenwerken</a:t>
            </a:r>
          </a:p>
          <a:p>
            <a:r>
              <a:rPr lang="nl-NL" dirty="0"/>
              <a:t>Een CV opstellen</a:t>
            </a:r>
          </a:p>
          <a:p>
            <a:r>
              <a:rPr lang="nl-NL" dirty="0"/>
              <a:t>Een sollicitatiebrief schrijven</a:t>
            </a: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382CD3-29B5-4214-9911-45B70D892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7" b="3"/>
          <a:stretch/>
        </p:blipFill>
        <p:spPr>
          <a:xfrm>
            <a:off x="5967986" y="1911098"/>
            <a:ext cx="6224014" cy="49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F558C-BB40-40C5-A4A6-5C103BB29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/>
              <a:t>Kwaliteitenspel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1950C3-A6A8-4050-918E-8815B048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pPr>
              <a:spcAft>
                <a:spcPts val="675"/>
              </a:spcAft>
            </a:pPr>
            <a:r>
              <a:rPr lang="nl-NL" dirty="0">
                <a:effectLst/>
                <a:ea typeface="Times New Roman" panose="02020603050405020304" pitchFamily="18" charset="0"/>
              </a:rPr>
              <a:t>De bedoeling van dit kwaliteitenspel is dat jullie een aantal dingen leren:</a:t>
            </a:r>
          </a:p>
          <a:p>
            <a:pPr marL="342900" lvl="0" indent="-342900">
              <a:lnSpc>
                <a:spcPts val="13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Eigen sterkte-zwakte analyse</a:t>
            </a:r>
            <a:br>
              <a:rPr lang="nl-N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Feedback geven en ontvangen</a:t>
            </a:r>
            <a:br>
              <a:rPr lang="nl-N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Kennismaking</a:t>
            </a:r>
            <a:br>
              <a:rPr lang="nl-N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3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Samenwerken</a:t>
            </a:r>
            <a:endParaRPr lang="nl-N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9F9D31-7C20-41E0-B028-83D1BE16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365" y="2334602"/>
            <a:ext cx="6417635" cy="45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57CA2B-F0CB-4B44-AEF0-2FC40189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Kwaliteitenspel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36A52B-A2E2-405C-84F1-EF798534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1" y="2660287"/>
            <a:ext cx="6483355" cy="3646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1C1C8-8A95-481C-A103-65BBA713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85060"/>
            <a:ext cx="3424739" cy="6985591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Opdracht:</a:t>
            </a:r>
          </a:p>
          <a:p>
            <a:r>
              <a:rPr lang="nl-NL" sz="2400" dirty="0">
                <a:solidFill>
                  <a:srgbClr val="FFFFFF"/>
                </a:solidFill>
              </a:rPr>
              <a:t>Maak tweetallen.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Kies voor jezelf twee sterke kwaliteiten uit.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Kies voor je partner één sterke kwaliteit uit en één ontwikkelpunt.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Benoem van beide waarom je deze hebt gekozen aan de ander.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Kwaliteiten gebruiken bij schrijven sollicitatiebrief!</a:t>
            </a:r>
          </a:p>
          <a:p>
            <a:endParaRPr lang="nl-NL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B892D-1973-4951-8A74-92D47139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09"/>
            <a:ext cx="10515600" cy="1325563"/>
          </a:xfrm>
        </p:spPr>
        <p:txBody>
          <a:bodyPr/>
          <a:lstStyle/>
          <a:p>
            <a:r>
              <a:rPr lang="nl-NL" dirty="0"/>
              <a:t>Bespreken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D5EBA5-22E8-47AE-ACCD-A1542B65A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6526"/>
            <a:ext cx="12192000" cy="5521473"/>
          </a:xfrm>
        </p:spPr>
        <p:txBody>
          <a:bodyPr>
            <a:normAutofit/>
          </a:bodyPr>
          <a:lstStyle/>
          <a:p>
            <a:r>
              <a:rPr lang="nl-NL" sz="3200" dirty="0"/>
              <a:t>Moeilijk om kwaliteiten van jezelf te benoemen?</a:t>
            </a:r>
          </a:p>
          <a:p>
            <a:r>
              <a:rPr lang="nl-NL" sz="3200" dirty="0"/>
              <a:t>Was het moeilijk om voor je partner kwaliteiten/ontwikkelpunten te kiezen?</a:t>
            </a:r>
          </a:p>
          <a:p>
            <a:r>
              <a:rPr lang="nl-NL" sz="3200" dirty="0"/>
              <a:t>Wat kon je met de feedback die je kreeg van je partner?</a:t>
            </a:r>
          </a:p>
          <a:p>
            <a:r>
              <a:rPr lang="nl-NL" sz="3200" dirty="0"/>
              <a:t>Waarom is het belangrijk dat je kwaliteiten van jezelf kunt benoemen?</a:t>
            </a:r>
          </a:p>
          <a:p>
            <a:r>
              <a:rPr lang="nl-NL" sz="3200" dirty="0"/>
              <a:t>Hoe kun je feedback het beste brengen?</a:t>
            </a:r>
          </a:p>
          <a:p>
            <a:r>
              <a:rPr lang="nl-NL" sz="3200" dirty="0"/>
              <a:t>Hoe kun je het beste samenwerken?</a:t>
            </a:r>
          </a:p>
        </p:txBody>
      </p:sp>
    </p:spTree>
    <p:extLst>
      <p:ext uri="{BB962C8B-B14F-4D97-AF65-F5344CB8AC3E}">
        <p14:creationId xmlns:p14="http://schemas.microsoft.com/office/powerpoint/2010/main" val="16111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66876-2DC4-453C-9188-CE4CA408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 dirty="0"/>
              <a:t>Sollicitatiebrief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EC5B9-7A94-47C2-8CA7-65A01F685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4508"/>
            <a:ext cx="12192000" cy="5723491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Interessante baan? Solliciteren!</a:t>
            </a:r>
          </a:p>
          <a:p>
            <a:r>
              <a:rPr lang="nl-NL" sz="3200" dirty="0"/>
              <a:t>Tips voor een sollicitatiebrief:</a:t>
            </a:r>
          </a:p>
          <a:p>
            <a:r>
              <a:rPr lang="nl-NL" sz="3200" dirty="0"/>
              <a:t>1. Bereid je voor: Inlezen in het bedrijf</a:t>
            </a:r>
          </a:p>
          <a:p>
            <a:r>
              <a:rPr lang="nl-NL" sz="3200" dirty="0"/>
              <a:t>2. Begin met een sterke openingszin</a:t>
            </a:r>
          </a:p>
          <a:p>
            <a:r>
              <a:rPr lang="nl-NL" sz="3200" dirty="0"/>
              <a:t>3. Laat je motivatie aansluiten op de vacature</a:t>
            </a:r>
          </a:p>
          <a:p>
            <a:r>
              <a:rPr lang="nl-NL" sz="3200" dirty="0"/>
              <a:t>4. Noem ervaringen die relevant zijn voor de baan</a:t>
            </a:r>
          </a:p>
          <a:p>
            <a:r>
              <a:rPr lang="nl-NL" sz="3200" dirty="0"/>
              <a:t>5. Laat jezelf zien</a:t>
            </a:r>
          </a:p>
          <a:p>
            <a:r>
              <a:rPr lang="nl-NL" sz="3200" dirty="0"/>
              <a:t>6. Doe alsof je de baan al hebt</a:t>
            </a:r>
          </a:p>
          <a:p>
            <a:r>
              <a:rPr lang="nl-NL" sz="3200" dirty="0"/>
              <a:t>7. Maak de brief niet te lang</a:t>
            </a:r>
          </a:p>
          <a:p>
            <a:r>
              <a:rPr lang="nl-NL" sz="3200" dirty="0"/>
              <a:t>8. Geen spelfouten</a:t>
            </a:r>
          </a:p>
          <a:p>
            <a:r>
              <a:rPr lang="nl-NL" sz="3200" dirty="0"/>
              <a:t>9. Sluit af met een samenvattende zin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148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1760C3-2B77-4E60-AF0E-7EA5D0C4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Sollicitatiebrief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AA7FD96-7339-4589-A70B-4E0450A35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7" y="0"/>
            <a:ext cx="6423830" cy="68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4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2747</TotalTime>
  <Words>457</Words>
  <Application>Microsoft Office PowerPoint</Application>
  <PresentationFormat>Breedbeeld</PresentationFormat>
  <Paragraphs>82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Symbol</vt:lpstr>
      <vt:lpstr>Trebuchet MS</vt:lpstr>
      <vt:lpstr>Office Theme</vt:lpstr>
      <vt:lpstr>Les 4 – Solliciteren!</vt:lpstr>
      <vt:lpstr>Planning les</vt:lpstr>
      <vt:lpstr>Terugblik</vt:lpstr>
      <vt:lpstr>Leerdoelen</vt:lpstr>
      <vt:lpstr>Kwaliteitenspel</vt:lpstr>
      <vt:lpstr>Kwaliteitenspel</vt:lpstr>
      <vt:lpstr>Bespreken</vt:lpstr>
      <vt:lpstr>Sollicitatiebrief</vt:lpstr>
      <vt:lpstr>Sollicitatiebrief</vt:lpstr>
      <vt:lpstr>Curriculum vitae</vt:lpstr>
      <vt:lpstr>Curriculum vitae</vt:lpstr>
      <vt:lpstr>Uitvoering</vt:lpstr>
      <vt:lpstr>Afsluiting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 – Solliciteren!</dc:title>
  <dc:creator>Rik Verploegh</dc:creator>
  <cp:lastModifiedBy>Rik Verploegh</cp:lastModifiedBy>
  <cp:revision>7</cp:revision>
  <dcterms:created xsi:type="dcterms:W3CDTF">2022-01-26T10:26:22Z</dcterms:created>
  <dcterms:modified xsi:type="dcterms:W3CDTF">2022-01-28T08:14:13Z</dcterms:modified>
</cp:coreProperties>
</file>